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94" r:id="rId7"/>
    <p:sldId id="295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>
        <p:scale>
          <a:sx n="100" d="100"/>
          <a:sy n="100" d="100"/>
        </p:scale>
        <p:origin x="-174" y="-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1D2BD-BFD9-42E5-96CE-1BBD63D5A8A5}" type="datetimeFigureOut">
              <a:rPr lang="it-IT" smtClean="0"/>
              <a:t>11/04/2019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12309-1C6F-42AC-BECA-2A504E32493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6113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1D2BD-BFD9-42E5-96CE-1BBD63D5A8A5}" type="datetimeFigureOut">
              <a:rPr lang="it-IT" smtClean="0"/>
              <a:t>11/04/2019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12309-1C6F-42AC-BECA-2A504E32493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5530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1D2BD-BFD9-42E5-96CE-1BBD63D5A8A5}" type="datetimeFigureOut">
              <a:rPr lang="it-IT" smtClean="0"/>
              <a:t>11/04/2019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12309-1C6F-42AC-BECA-2A504E32493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0933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1D2BD-BFD9-42E5-96CE-1BBD63D5A8A5}" type="datetimeFigureOut">
              <a:rPr lang="it-IT" smtClean="0"/>
              <a:t>11/04/2019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12309-1C6F-42AC-BECA-2A504E32493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2115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1D2BD-BFD9-42E5-96CE-1BBD63D5A8A5}" type="datetimeFigureOut">
              <a:rPr lang="it-IT" smtClean="0"/>
              <a:t>11/04/2019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12309-1C6F-42AC-BECA-2A504E32493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8916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1D2BD-BFD9-42E5-96CE-1BBD63D5A8A5}" type="datetimeFigureOut">
              <a:rPr lang="it-IT" smtClean="0"/>
              <a:t>11/04/2019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12309-1C6F-42AC-BECA-2A504E32493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5419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1D2BD-BFD9-42E5-96CE-1BBD63D5A8A5}" type="datetimeFigureOut">
              <a:rPr lang="it-IT" smtClean="0"/>
              <a:t>11/04/2019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12309-1C6F-42AC-BECA-2A504E32493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1046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1D2BD-BFD9-42E5-96CE-1BBD63D5A8A5}" type="datetimeFigureOut">
              <a:rPr lang="it-IT" smtClean="0"/>
              <a:t>11/04/2019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12309-1C6F-42AC-BECA-2A504E32493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850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1D2BD-BFD9-42E5-96CE-1BBD63D5A8A5}" type="datetimeFigureOut">
              <a:rPr lang="it-IT" smtClean="0"/>
              <a:t>11/04/2019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12309-1C6F-42AC-BECA-2A504E32493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9926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1D2BD-BFD9-42E5-96CE-1BBD63D5A8A5}" type="datetimeFigureOut">
              <a:rPr lang="it-IT" smtClean="0"/>
              <a:t>11/04/2019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12309-1C6F-42AC-BECA-2A504E32493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80297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1D2BD-BFD9-42E5-96CE-1BBD63D5A8A5}" type="datetimeFigureOut">
              <a:rPr lang="it-IT" smtClean="0"/>
              <a:t>11/04/2019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12309-1C6F-42AC-BECA-2A504E32493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8243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E1D2BD-BFD9-42E5-96CE-1BBD63D5A8A5}" type="datetimeFigureOut">
              <a:rPr lang="it-IT" smtClean="0"/>
              <a:t>11/04/2019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12309-1C6F-42AC-BECA-2A504E32493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0775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0691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8790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5544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7178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0" y="0"/>
            <a:ext cx="12188130" cy="685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9458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9968" cy="686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003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482"/>
            <a:ext cx="12199968" cy="686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8849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9968" cy="686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1413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9968" cy="686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8107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3266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5984" cy="686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0181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970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1034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3143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4032" cy="685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8283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482"/>
            <a:ext cx="12199968" cy="686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7987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1379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8591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8" y="4482"/>
            <a:ext cx="12184032" cy="685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0872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68" y="-4482"/>
            <a:ext cx="12199968" cy="686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2087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9413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8226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3844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2551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5136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8769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6184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845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6603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3066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7177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482"/>
            <a:ext cx="12199968" cy="686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1166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4032" cy="685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1990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1477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2243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2648" cy="6847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4005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68" y="-85037"/>
            <a:ext cx="12199968" cy="686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22887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</TotalTime>
  <Words>0</Words>
  <Application>Microsoft Office PowerPoint</Application>
  <PresentationFormat>Personalizzato</PresentationFormat>
  <Paragraphs>0</Paragraphs>
  <Slides>37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37</vt:i4>
      </vt:variant>
    </vt:vector>
  </HeadingPairs>
  <TitlesOfParts>
    <vt:vector size="38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Costantino Davide</dc:creator>
  <cp:lastModifiedBy>Administrator</cp:lastModifiedBy>
  <cp:revision>8</cp:revision>
  <dcterms:created xsi:type="dcterms:W3CDTF">2019-02-25T12:24:00Z</dcterms:created>
  <dcterms:modified xsi:type="dcterms:W3CDTF">2019-04-11T10:39:40Z</dcterms:modified>
</cp:coreProperties>
</file>